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82" r:id="rId5"/>
    <p:sldId id="269" r:id="rId6"/>
    <p:sldId id="271" r:id="rId7"/>
    <p:sldId id="288" r:id="rId8"/>
  </p:sldIdLst>
  <p:sldSz cx="12192000" cy="6858000"/>
  <p:notesSz cx="7023100" cy="9309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F2A0E82-6537-3A00-C19D-036F25B60086}" name="Sidhu, Harjinder (AltaLink)" initials="HS" userId="S::Harjinder.Sidhu@AltaLink.ca::61c249ba-62e6-4d1d-938e-f67c0576c7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4F"/>
    <a:srgbClr val="F2672D"/>
    <a:srgbClr val="41AD49"/>
    <a:srgbClr val="0FB3BD"/>
    <a:srgbClr val="11668F"/>
    <a:srgbClr val="F0D611"/>
    <a:srgbClr val="24DABC"/>
    <a:srgbClr val="FFFFFF"/>
    <a:srgbClr val="1CA891"/>
    <a:srgbClr val="178B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12" autoAdjust="0"/>
    <p:restoredTop sz="96301"/>
  </p:normalViewPr>
  <p:slideViewPr>
    <p:cSldViewPr snapToGrid="0">
      <p:cViewPr varScale="1">
        <p:scale>
          <a:sx n="111" d="100"/>
          <a:sy n="111" d="100"/>
        </p:scale>
        <p:origin x="1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2C870084-912C-4E66-88D8-672BA69B1F80}" type="datetimeFigureOut">
              <a:rPr lang="fr-FR" smtClean="0"/>
              <a:t>05/08/2026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0B1C7C2-D450-4468-BD6D-3FD16A9CB7C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9914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9E6C7E8E-B3DA-446C-94C1-7A51454554CE}" type="datetimeFigureOut">
              <a:rPr lang="fr-FR" smtClean="0"/>
              <a:t>05/08/2026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D5AF12F-1F19-482F-980B-344806BCCE0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931802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F12F-1F19-482F-980B-344806BCCE0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959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F12F-1F19-482F-980B-344806BCCE0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628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F12F-1F19-482F-980B-344806BCCE0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1902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AF12F-1F19-482F-980B-344806BCCE0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4798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F19B716-B85A-54C3-403F-4E58C46F66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45E91E9-4580-2F58-D293-A25850052292}"/>
              </a:ext>
            </a:extLst>
          </p:cNvPr>
          <p:cNvSpPr/>
          <p:nvPr userDrawn="1"/>
        </p:nvSpPr>
        <p:spPr>
          <a:xfrm>
            <a:off x="0" y="5672667"/>
            <a:ext cx="12192000" cy="1185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768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2C1076BF-F60E-9B7D-68BB-BF86118D5BF7}"/>
              </a:ext>
            </a:extLst>
          </p:cNvPr>
          <p:cNvSpPr txBox="1">
            <a:spLocks/>
          </p:cNvSpPr>
          <p:nvPr userDrawn="1"/>
        </p:nvSpPr>
        <p:spPr>
          <a:xfrm>
            <a:off x="676602" y="1587641"/>
            <a:ext cx="10838792" cy="495980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653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800" b="1" kern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20C50C22-C587-BE97-193E-FBD5BBEC9D39}"/>
              </a:ext>
            </a:extLst>
          </p:cNvPr>
          <p:cNvSpPr txBox="1">
            <a:spLocks/>
          </p:cNvSpPr>
          <p:nvPr userDrawn="1"/>
        </p:nvSpPr>
        <p:spPr>
          <a:xfrm>
            <a:off x="676602" y="989970"/>
            <a:ext cx="10838794" cy="46267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45278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994571"/>
            <a:ext cx="8951422" cy="519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70093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64C03917-E842-5804-2DCF-29F006B2ED50}"/>
              </a:ext>
            </a:extLst>
          </p:cNvPr>
          <p:cNvSpPr txBox="1">
            <a:spLocks/>
          </p:cNvSpPr>
          <p:nvPr userDrawn="1"/>
        </p:nvSpPr>
        <p:spPr>
          <a:xfrm>
            <a:off x="10605054" y="6596472"/>
            <a:ext cx="1255643" cy="1733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CB9218-A2DD-6540-BB37-04EF45C5D35E}" type="slidenum">
              <a:rPr lang="en-US" b="0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FA8366-D550-8870-39F9-B6BBFFA08D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54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5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653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bg1">
              <a:lumMod val="6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86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fr-FR" sz="1800" b="1" kern="1200" dirty="0" smtClean="0">
          <a:solidFill>
            <a:schemeClr val="bg1">
              <a:lumMod val="6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8">
            <a:extLst>
              <a:ext uri="{FF2B5EF4-FFF2-40B4-BE49-F238E27FC236}">
                <a16:creationId xmlns:a16="http://schemas.microsoft.com/office/drawing/2014/main" id="{A9C5506C-D5BF-8E12-B8ED-B073ED3641D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1980" y="4349750"/>
            <a:ext cx="10953480" cy="10985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nb-NO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Author/Presenter Name, Company or Affiliation, Country</a:t>
            </a:r>
          </a:p>
          <a:p>
            <a:pPr marL="0" indent="0"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nb-NO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Author 2</a:t>
            </a:r>
          </a:p>
          <a:p>
            <a:pPr marL="0" indent="0"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nb-NO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Author 3</a:t>
            </a:r>
          </a:p>
          <a:p>
            <a:pPr marL="0" indent="0"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nb-NO" sz="24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Author 4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id="{25601718-D40D-23EC-942D-FFA4FDC018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1980" y="1351561"/>
            <a:ext cx="10953479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653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800" b="1" kern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nb-NO" b="1" dirty="0">
                <a:ea typeface="+mj-ea"/>
              </a:rPr>
              <a:t>Study Committee No. and Name</a:t>
            </a:r>
          </a:p>
        </p:txBody>
      </p:sp>
      <p:sp>
        <p:nvSpPr>
          <p:cNvPr id="4" name="ZoneTexte 12">
            <a:extLst>
              <a:ext uri="{FF2B5EF4-FFF2-40B4-BE49-F238E27FC236}">
                <a16:creationId xmlns:a16="http://schemas.microsoft.com/office/drawing/2014/main" id="{FE841987-CCA1-65A1-72A1-022EFD7E027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1980" y="2097685"/>
            <a:ext cx="10953479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Paper Title</a:t>
            </a:r>
            <a:endParaRPr lang="fr-F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E0D5F92-50B3-904C-A2B3-71753A6E4E8C}"/>
              </a:ext>
            </a:extLst>
          </p:cNvPr>
          <p:cNvSpPr txBox="1"/>
          <p:nvPr/>
        </p:nvSpPr>
        <p:spPr>
          <a:xfrm>
            <a:off x="571979" y="5999657"/>
            <a:ext cx="329885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 anchorCtr="0">
            <a:spAutoFit/>
          </a:bodyPr>
          <a:lstStyle/>
          <a:p>
            <a:pPr algn="ctr">
              <a:defRPr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Logo of your Company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or Affiliation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</a:rPr>
              <a:t>on first slide only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776FB467-DF4C-6836-81E6-610E403969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65630" y="3055480"/>
            <a:ext cx="10953480" cy="9323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nb-NO" sz="2400" dirty="0">
                <a:latin typeface="Arial" panose="020B0604020202020204" pitchFamily="34" charset="0"/>
                <a:cs typeface="Arial" panose="020B0604020202020204" pitchFamily="34" charset="0"/>
              </a:rPr>
              <a:t>Topic of Special Interest</a:t>
            </a:r>
          </a:p>
          <a:p>
            <a:pPr marL="0" indent="0" algn="ctr">
              <a:lnSpc>
                <a:spcPct val="120000"/>
              </a:lnSpc>
              <a:spcBef>
                <a:spcPct val="0"/>
              </a:spcBef>
              <a:buNone/>
            </a:pPr>
            <a:r>
              <a:rPr lang="nb-NO" sz="2400" dirty="0">
                <a:latin typeface="Arial" panose="020B0604020202020204" pitchFamily="34" charset="0"/>
                <a:cs typeface="Arial" panose="020B0604020202020204" pitchFamily="34" charset="0"/>
              </a:rPr>
              <a:t>Paper ID</a:t>
            </a:r>
          </a:p>
        </p:txBody>
      </p:sp>
    </p:spTree>
    <p:extLst>
      <p:ext uri="{BB962C8B-B14F-4D97-AF65-F5344CB8AC3E}">
        <p14:creationId xmlns:p14="http://schemas.microsoft.com/office/powerpoint/2010/main" val="3489353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4BD181-DA41-46A9-13FA-D75794CDA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A5D2732A-B7C0-19E7-5438-DD55C169F2C9}"/>
              </a:ext>
            </a:extLst>
          </p:cNvPr>
          <p:cNvSpPr txBox="1">
            <a:spLocks/>
          </p:cNvSpPr>
          <p:nvPr/>
        </p:nvSpPr>
        <p:spPr>
          <a:xfrm>
            <a:off x="676602" y="1570389"/>
            <a:ext cx="10838792" cy="495980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653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800" b="1" kern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CA" dirty="0"/>
              <a:t>Please use these steps to prepare your presentation</a:t>
            </a:r>
          </a:p>
          <a:p>
            <a:pPr>
              <a:spcAft>
                <a:spcPts val="600"/>
              </a:spcAft>
            </a:pPr>
            <a:r>
              <a:rPr lang="en-US" dirty="0"/>
              <a:t>Enter the following information on Slide 1 (Title Slide)</a:t>
            </a:r>
          </a:p>
          <a:p>
            <a:pPr lvl="2">
              <a:spcAft>
                <a:spcPts val="500"/>
              </a:spcAft>
            </a:pPr>
            <a:r>
              <a:rPr lang="en-US" dirty="0"/>
              <a:t>Study Committee (SC) number &amp; name (e.g. B5 – Protection and Automation)</a:t>
            </a:r>
          </a:p>
          <a:p>
            <a:pPr lvl="2">
              <a:spcAft>
                <a:spcPts val="500"/>
              </a:spcAft>
            </a:pPr>
            <a:r>
              <a:rPr lang="en-US" dirty="0"/>
              <a:t>Title of your paper, exactly as submitted</a:t>
            </a:r>
          </a:p>
          <a:p>
            <a:pPr lvl="2">
              <a:spcAft>
                <a:spcPts val="500"/>
              </a:spcAft>
            </a:pPr>
            <a:r>
              <a:rPr lang="en-US" dirty="0"/>
              <a:t>Topic of special interest  (e.g. 2 </a:t>
            </a:r>
            <a:r>
              <a:rPr lang="en-US" b="1" dirty="0"/>
              <a:t>– </a:t>
            </a:r>
            <a:r>
              <a:rPr lang="en-US" dirty="0"/>
              <a:t>Grid-Enhancing Techniques and Technologies)</a:t>
            </a:r>
          </a:p>
          <a:p>
            <a:pPr lvl="2">
              <a:lnSpc>
                <a:spcPct val="110000"/>
              </a:lnSpc>
              <a:spcAft>
                <a:spcPts val="500"/>
              </a:spcAft>
            </a:pPr>
            <a:r>
              <a:rPr lang="en-US" dirty="0"/>
              <a:t>Paper ID (e.g. 10150)</a:t>
            </a:r>
          </a:p>
          <a:p>
            <a:pPr lvl="2">
              <a:lnSpc>
                <a:spcPct val="110000"/>
              </a:lnSpc>
              <a:spcAft>
                <a:spcPts val="500"/>
              </a:spcAft>
            </a:pPr>
            <a:r>
              <a:rPr lang="en-US" dirty="0"/>
              <a:t>Name, company/affiliation, and country of the author/presenter(s). You may also include the names of all paper authors.</a:t>
            </a:r>
          </a:p>
          <a:p>
            <a:pPr lvl="2">
              <a:lnSpc>
                <a:spcPct val="110000"/>
              </a:lnSpc>
              <a:spcAft>
                <a:spcPts val="500"/>
              </a:spcAft>
            </a:pPr>
            <a:r>
              <a:rPr lang="en-US" b="0" dirty="0"/>
              <a:t>Logo of the company or affiliation may be included in the footer, </a:t>
            </a:r>
            <a:r>
              <a:rPr lang="en-US" b="0" u="sng" dirty="0"/>
              <a:t>but on the first slide only.</a:t>
            </a:r>
            <a:endParaRPr lang="en-US" dirty="0"/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dirty="0"/>
              <a:t>Complete presentation by following additional guidelines provided in slide 3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dirty="0"/>
              <a:t>Save the file with a new name according to the following syntax:</a:t>
            </a:r>
          </a:p>
          <a:p>
            <a:pPr marL="457200" lvl="1" indent="0">
              <a:lnSpc>
                <a:spcPct val="110000"/>
              </a:lnSpc>
              <a:spcAft>
                <a:spcPts val="500"/>
              </a:spcAft>
              <a:buNone/>
            </a:pPr>
            <a:r>
              <a:rPr lang="en-US" dirty="0"/>
              <a:t>PaperNumber_SC_TIX_AuthorFamilyName_CountryCode.pptx  </a:t>
            </a:r>
            <a:r>
              <a:rPr lang="en-US" b="0" dirty="0"/>
              <a:t>(e.g. 10150_B2_TI2_Johnson_CA.pptx)</a:t>
            </a:r>
          </a:p>
          <a:p>
            <a:pPr lvl="2">
              <a:lnSpc>
                <a:spcPct val="110000"/>
              </a:lnSpc>
              <a:spcAft>
                <a:spcPts val="500"/>
              </a:spcAft>
            </a:pPr>
            <a:r>
              <a:rPr lang="en-US" dirty="0"/>
              <a:t>Where, TIX is the number of the Topic of Special Interest, replace X by 1, 2, 3, 4 or 5.</a:t>
            </a:r>
          </a:p>
          <a:p>
            <a:pPr>
              <a:lnSpc>
                <a:spcPct val="100000"/>
              </a:lnSpc>
              <a:spcAft>
                <a:spcPts val="500"/>
              </a:spcAft>
            </a:pPr>
            <a:r>
              <a:rPr lang="en-US" dirty="0">
                <a:highlight>
                  <a:srgbClr val="FFFF00"/>
                </a:highlight>
              </a:rPr>
              <a:t>Submit </a:t>
            </a:r>
            <a:r>
              <a:rPr lang="en-US" b="1" dirty="0">
                <a:highlight>
                  <a:srgbClr val="FFFF00"/>
                </a:highlight>
              </a:rPr>
              <a:t>presentation for review</a:t>
            </a:r>
            <a:r>
              <a:rPr lang="en-US" dirty="0">
                <a:highlight>
                  <a:srgbClr val="FFFF00"/>
                </a:highlight>
              </a:rPr>
              <a:t> to </a:t>
            </a:r>
            <a:r>
              <a:rPr lang="en-US" dirty="0" err="1">
                <a:highlight>
                  <a:srgbClr val="FFFF00"/>
                </a:highlight>
              </a:rPr>
              <a:t>ConfTool</a:t>
            </a:r>
            <a:r>
              <a:rPr lang="en-US" dirty="0">
                <a:highlight>
                  <a:srgbClr val="FFFF00"/>
                </a:highlight>
              </a:rPr>
              <a:t> submission ID beginning with “20” (e.g. 20150)                     The submission deadline is </a:t>
            </a:r>
            <a:r>
              <a:rPr lang="en-US" b="1" dirty="0">
                <a:highlight>
                  <a:srgbClr val="FFFF00"/>
                </a:highlight>
              </a:rPr>
              <a:t>11:59 PM MST on September 3, 2026</a:t>
            </a:r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r>
              <a:rPr lang="en-US" i="1" dirty="0"/>
              <a:t>    Delete the instruction slides before submitting</a:t>
            </a:r>
            <a:endParaRPr lang="en-US" b="1" i="1" dirty="0"/>
          </a:p>
          <a:p>
            <a:endParaRPr lang="fr-FR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21379EE6-351A-743E-B996-FE2A41989F37}"/>
              </a:ext>
            </a:extLst>
          </p:cNvPr>
          <p:cNvSpPr txBox="1">
            <a:spLocks/>
          </p:cNvSpPr>
          <p:nvPr/>
        </p:nvSpPr>
        <p:spPr>
          <a:xfrm>
            <a:off x="676602" y="989970"/>
            <a:ext cx="10838794" cy="46267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dirty="0">
                <a:solidFill>
                  <a:srgbClr val="007E4F"/>
                </a:solidFill>
                <a:latin typeface="Arial"/>
                <a:cs typeface="+mj-cs"/>
              </a:rPr>
              <a:t>Instructions and Guidelines</a:t>
            </a:r>
            <a:endParaRPr lang="en-CA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3B7C2F50-8BDF-26B9-D259-BD623130A1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7198" y="6530198"/>
            <a:ext cx="2089151" cy="325712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1800" b="0" dirty="0">
                <a:solidFill>
                  <a:srgbClr val="007E4F"/>
                </a:solidFill>
                <a:latin typeface="Arial"/>
                <a:cs typeface="+mj-cs"/>
              </a:rPr>
              <a:t>Paper ID: 10xxx</a:t>
            </a:r>
            <a:endParaRPr lang="en-CA" sz="1800" b="0" dirty="0"/>
          </a:p>
        </p:txBody>
      </p:sp>
    </p:spTree>
    <p:extLst>
      <p:ext uri="{BB962C8B-B14F-4D97-AF65-F5344CB8AC3E}">
        <p14:creationId xmlns:p14="http://schemas.microsoft.com/office/powerpoint/2010/main" val="2362821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970CB-70B2-0459-4931-8CF51C856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CD61128-5D75-EA00-CEA1-A92B042EDBE9}"/>
              </a:ext>
            </a:extLst>
          </p:cNvPr>
          <p:cNvSpPr txBox="1">
            <a:spLocks/>
          </p:cNvSpPr>
          <p:nvPr/>
        </p:nvSpPr>
        <p:spPr>
          <a:xfrm>
            <a:off x="676602" y="1561762"/>
            <a:ext cx="10838793" cy="4968435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653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800" b="1" kern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CA" dirty="0"/>
              <a:t>Please use these additional guidelines to prepare your presentation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Each presentation is allocated about </a:t>
            </a:r>
            <a:r>
              <a:rPr lang="en-US" b="1" dirty="0"/>
              <a:t>15 minutes</a:t>
            </a:r>
            <a:r>
              <a:rPr lang="en-US" dirty="0"/>
              <a:t>. Limit the presentation to a </a:t>
            </a:r>
            <a:r>
              <a:rPr lang="en-US" b="1" dirty="0"/>
              <a:t>maximum of 8 slides </a:t>
            </a:r>
            <a:r>
              <a:rPr lang="en-US" dirty="0"/>
              <a:t>(including the title slide)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Include an introduction slide that clearly defines the problem and highlights paper’s key contributions or novelty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Minimize text and use clear and concise language on the slides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Use clear figures and graphics to illustrate the points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Include a slide summarizing conclusions and recommendations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</a:pPr>
            <a:r>
              <a:rPr lang="en-GB" dirty="0"/>
              <a:t>Advertising is not permitted. Commercial product (software and hardware) names and manufacturer names must not be included on any slide.</a:t>
            </a:r>
          </a:p>
          <a:p>
            <a:pPr marL="285750" indent="-285750">
              <a:lnSpc>
                <a:spcPct val="110000"/>
              </a:lnSpc>
              <a:spcAft>
                <a:spcPts val="600"/>
              </a:spcAft>
            </a:pPr>
            <a:r>
              <a:rPr lang="en-GB" dirty="0"/>
              <a:t>Include paper ID on every slide in the designated location</a:t>
            </a:r>
          </a:p>
        </p:txBody>
      </p:sp>
      <p:sp>
        <p:nvSpPr>
          <p:cNvPr id="4" name="Titre 4">
            <a:extLst>
              <a:ext uri="{FF2B5EF4-FFF2-40B4-BE49-F238E27FC236}">
                <a16:creationId xmlns:a16="http://schemas.microsoft.com/office/drawing/2014/main" id="{459EC6BA-4824-376F-20F3-F2A4BC8F8693}"/>
              </a:ext>
            </a:extLst>
          </p:cNvPr>
          <p:cNvSpPr txBox="1">
            <a:spLocks/>
          </p:cNvSpPr>
          <p:nvPr/>
        </p:nvSpPr>
        <p:spPr>
          <a:xfrm>
            <a:off x="676602" y="989970"/>
            <a:ext cx="10838794" cy="46267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dirty="0">
                <a:solidFill>
                  <a:srgbClr val="007E4F"/>
                </a:solidFill>
                <a:latin typeface="Arial"/>
                <a:cs typeface="+mj-cs"/>
              </a:rPr>
              <a:t>Instructions and Guidelines</a:t>
            </a:r>
            <a:endParaRPr lang="en-CA" dirty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A9A13E23-7392-782E-2FB0-30C836D4C7D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7198" y="6530198"/>
            <a:ext cx="2089151" cy="325712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1800" b="0" dirty="0">
                <a:solidFill>
                  <a:srgbClr val="007E4F"/>
                </a:solidFill>
                <a:latin typeface="Arial"/>
                <a:cs typeface="+mj-cs"/>
              </a:rPr>
              <a:t>Paper ID: 10xxx </a:t>
            </a:r>
            <a:endParaRPr lang="en-CA" sz="1800" b="0" dirty="0"/>
          </a:p>
        </p:txBody>
      </p:sp>
    </p:spTree>
    <p:extLst>
      <p:ext uri="{BB962C8B-B14F-4D97-AF65-F5344CB8AC3E}">
        <p14:creationId xmlns:p14="http://schemas.microsoft.com/office/powerpoint/2010/main" val="2366273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8076B-AA09-D97F-89CD-762045D6F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673A6D3B-C553-D368-158D-CBB10FF1E161}"/>
              </a:ext>
            </a:extLst>
          </p:cNvPr>
          <p:cNvSpPr txBox="1">
            <a:spLocks/>
          </p:cNvSpPr>
          <p:nvPr/>
        </p:nvSpPr>
        <p:spPr>
          <a:xfrm>
            <a:off x="676602" y="1561762"/>
            <a:ext cx="10838793" cy="4968435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653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fr-FR" sz="1800" b="1" kern="12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dirty="0"/>
              <a:t>Slide Contents</a:t>
            </a:r>
            <a:endParaRPr lang="en-GB" dirty="0"/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id="{ABF0437A-FD72-3FBC-EBF4-F427C0A886D5}"/>
              </a:ext>
            </a:extLst>
          </p:cNvPr>
          <p:cNvSpPr txBox="1">
            <a:spLocks/>
          </p:cNvSpPr>
          <p:nvPr/>
        </p:nvSpPr>
        <p:spPr>
          <a:xfrm>
            <a:off x="676602" y="989970"/>
            <a:ext cx="10838794" cy="462673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dirty="0">
                <a:solidFill>
                  <a:srgbClr val="007E4F"/>
                </a:solidFill>
                <a:latin typeface="Arial"/>
                <a:cs typeface="+mj-cs"/>
              </a:rPr>
              <a:t>Slide Title</a:t>
            </a:r>
            <a:endParaRPr lang="en-CA" dirty="0"/>
          </a:p>
        </p:txBody>
      </p:sp>
      <p:sp>
        <p:nvSpPr>
          <p:cNvPr id="4" name="Titre 4">
            <a:extLst>
              <a:ext uri="{FF2B5EF4-FFF2-40B4-BE49-F238E27FC236}">
                <a16:creationId xmlns:a16="http://schemas.microsoft.com/office/drawing/2014/main" id="{94C68A6B-C140-7AFF-778D-092367B12C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57198" y="6530198"/>
            <a:ext cx="2089151" cy="325712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1800" b="0" dirty="0">
                <a:solidFill>
                  <a:srgbClr val="007E4F"/>
                </a:solidFill>
                <a:latin typeface="Arial"/>
                <a:cs typeface="+mj-cs"/>
              </a:rPr>
              <a:t>Paper ID: 10xxx </a:t>
            </a:r>
            <a:endParaRPr lang="en-CA" sz="1800" b="0" dirty="0"/>
          </a:p>
        </p:txBody>
      </p:sp>
    </p:spTree>
    <p:extLst>
      <p:ext uri="{BB962C8B-B14F-4D97-AF65-F5344CB8AC3E}">
        <p14:creationId xmlns:p14="http://schemas.microsoft.com/office/powerpoint/2010/main" val="2304434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leu vert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E7C3F6CAC7DD4A8073FE1ECEEC9309" ma:contentTypeVersion="17" ma:contentTypeDescription="Create a new document." ma:contentTypeScope="" ma:versionID="597e6e5a4e3957fcb793d781c1ec3110">
  <xsd:schema xmlns:xsd="http://www.w3.org/2001/XMLSchema" xmlns:xs="http://www.w3.org/2001/XMLSchema" xmlns:p="http://schemas.microsoft.com/office/2006/metadata/properties" xmlns:ns1="http://schemas.microsoft.com/sharepoint/v3" xmlns:ns3="14799e53-8f3c-4af6-80ed-6230d91f199e" xmlns:ns4="383e2207-0083-4a12-9d8a-8711c5aeee90" targetNamespace="http://schemas.microsoft.com/office/2006/metadata/properties" ma:root="true" ma:fieldsID="f6061f20d9a8a4385c4ceeb8a789254a" ns1:_="" ns3:_="" ns4:_="">
    <xsd:import namespace="http://schemas.microsoft.com/sharepoint/v3"/>
    <xsd:import namespace="14799e53-8f3c-4af6-80ed-6230d91f199e"/>
    <xsd:import namespace="383e2207-0083-4a12-9d8a-8711c5aeee9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  <xsd:element ref="ns4:MediaLengthInSecond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799e53-8f3c-4af6-80ed-6230d91f199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3e2207-0083-4a12-9d8a-8711c5aeee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383e2207-0083-4a12-9d8a-8711c5aeee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C12450-A9BC-4A11-A4FF-AD12F76C26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4799e53-8f3c-4af6-80ed-6230d91f199e"/>
    <ds:schemaRef ds:uri="383e2207-0083-4a12-9d8a-8711c5aeee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9EB711-E2C3-4222-9A13-80CC48D57D6E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terms/"/>
    <ds:schemaRef ds:uri="14799e53-8f3c-4af6-80ed-6230d91f199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383e2207-0083-4a12-9d8a-8711c5aeee90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04D77E3-7540-4B7C-BFFF-DAB505F0C20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af313ef-8edb-402d-b576-47820579b2e0}" enabled="1" method="Standard" siteId="{f40a10f0-50ee-4880-9a37-6e1dd4ac2ff3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2807</TotalTime>
  <Words>409</Words>
  <Application>Microsoft Office PowerPoint</Application>
  <PresentationFormat>Widescreen</PresentationFormat>
  <Paragraphs>43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Thème Office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Edition CIGRE</dc:creator>
  <cp:lastModifiedBy>Sidhu, Harjinder (AltaLink)</cp:lastModifiedBy>
  <cp:revision>151</cp:revision>
  <cp:lastPrinted>2026-08-05T17:12:17Z</cp:lastPrinted>
  <dcterms:created xsi:type="dcterms:W3CDTF">2016-05-24T14:40:41Z</dcterms:created>
  <dcterms:modified xsi:type="dcterms:W3CDTF">2026-08-05T18:54:32Z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Thème Office:3</vt:lpwstr>
  </property>
  <property fmtid="{D5CDD505-2E9C-101B-9397-08002B2CF9AE}" pid="3" name="ClassificationContentMarkingHeaderText">
    <vt:lpwstr>Interne</vt:lpwstr>
  </property>
  <property fmtid="{D5CDD505-2E9C-101B-9397-08002B2CF9AE}" pid="4" name="ContentTypeId">
    <vt:lpwstr>0x01010022E7C3F6CAC7DD4A8073FE1ECEEC9309</vt:lpwstr>
  </property>
</Properties>
</file>